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36" d="100"/>
          <a:sy n="36" d="100"/>
        </p:scale>
        <p:origin x="309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479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105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5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15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2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954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212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06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93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2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932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C508-962F-4E02-9F71-522336561964}" type="datetimeFigureOut">
              <a:rPr lang="en-AU" smtClean="0"/>
              <a:t>7/10/2015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C84F-F875-4D38-B272-78E4DBC851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9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624" y="188259"/>
            <a:ext cx="14415247" cy="2095051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C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36057" y="3195795"/>
            <a:ext cx="14415247" cy="776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2" descr="http://flair.monash.edu/intranet/flair_logo_2015_transparen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1" name="AutoShape 4" descr="http://flair.monash.edu/intranet/flair_logo_2015_transparent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AutoShape 6" descr="http://flair.monash.edu/intranet/flair_logo_2015_transparent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5" name="AutoShape 8" descr="http://flair.monash.edu/intranet/flair_logo_2015_white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66" y="320540"/>
            <a:ext cx="2686050" cy="593996"/>
          </a:xfrm>
          <a:prstGeom prst="rect">
            <a:avLst/>
          </a:prstGeom>
        </p:spPr>
      </p:pic>
      <p:pic>
        <p:nvPicPr>
          <p:cNvPr id="1034" name="Picture 10" descr="http://www.monashmotorsport.com/wp-content/uploads/monas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967" y="-293776"/>
            <a:ext cx="3645255" cy="182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94657" y="896453"/>
            <a:ext cx="11730037" cy="23698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AU" sz="4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title of your poster font size 44</a:t>
            </a:r>
          </a:p>
          <a:p>
            <a:pPr algn="ctr"/>
            <a:r>
              <a:rPr lang="en-AU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 </a:t>
            </a:r>
            <a:r>
              <a:rPr lang="en-AU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</a:t>
            </a:r>
            <a:r>
              <a:rPr lang="en-AU" sz="2800" b="1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a, b</a:t>
            </a:r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Author Two</a:t>
            </a:r>
            <a:r>
              <a:rPr lang="en-AU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2800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a, </a:t>
            </a:r>
            <a:r>
              <a:rPr lang="en-AU" sz="2800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AU" sz="2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 </a:t>
            </a:r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 28 </a:t>
            </a:r>
            <a:endParaRPr lang="en-AU" sz="2800" baseline="300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AU" sz="2400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Affiliation font size 24</a:t>
            </a:r>
            <a:endParaRPr lang="en-AU" sz="24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AU" sz="2400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Affiliation</a:t>
            </a:r>
          </a:p>
          <a:p>
            <a:pPr algn="ctr"/>
            <a:r>
              <a:rPr lang="en-AU" sz="2400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</a:t>
            </a:r>
            <a:r>
              <a:rPr lang="en-AU" sz="24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Affiliation</a:t>
            </a:r>
            <a:endParaRPr lang="en-AU" sz="28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9079" y="3311995"/>
            <a:ext cx="5946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</a:t>
            </a:r>
            <a:r>
              <a:rPr lang="en-AU" sz="2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definition, font size 28 </a:t>
            </a:r>
            <a:endParaRPr lang="en-AU" sz="2800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9079" y="8307509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Approach</a:t>
            </a:r>
            <a:endParaRPr lang="en-AU" sz="2800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9079" y="12707445"/>
            <a:ext cx="1678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Findings</a:t>
            </a:r>
            <a:endParaRPr lang="en-AU" sz="28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9079" y="18375273"/>
            <a:ext cx="3661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Acknowledgements</a:t>
            </a:r>
            <a:endParaRPr lang="en-AU" sz="2800" dirty="0">
              <a:solidFill>
                <a:srgbClr val="0070C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36057" y="20134943"/>
            <a:ext cx="14415247" cy="776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576959" y="20412074"/>
            <a:ext cx="4146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dirty="0" err="1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Email:flair.group@monash.edu</a:t>
            </a:r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9079" y="20412074"/>
            <a:ext cx="3412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Month, year </a:t>
            </a:r>
            <a:r>
              <a:rPr lang="en-AU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 size </a:t>
            </a:r>
            <a:r>
              <a:rPr lang="en-AU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079" y="4165711"/>
            <a:ext cx="1188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goes here, font size 24</a:t>
            </a:r>
            <a:endParaRPr lang="en-AU" sz="24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32310" y="3860598"/>
            <a:ext cx="5820228" cy="3915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6427795" y="20440689"/>
            <a:ext cx="2263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logo</a:t>
            </a:r>
            <a:endParaRPr lang="en-A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7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Monash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Anirudh Rao</dc:creator>
  <cp:lastModifiedBy>Anirudh Rao</cp:lastModifiedBy>
  <cp:revision>10</cp:revision>
  <dcterms:created xsi:type="dcterms:W3CDTF">2015-10-05T05:53:14Z</dcterms:created>
  <dcterms:modified xsi:type="dcterms:W3CDTF">2015-10-07T04:33:23Z</dcterms:modified>
</cp:coreProperties>
</file>